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6"/>
  </p:notesMasterIdLst>
  <p:sldIdLst>
    <p:sldId id="256" r:id="rId2"/>
    <p:sldId id="257" r:id="rId3"/>
    <p:sldId id="288" r:id="rId4"/>
    <p:sldId id="280" r:id="rId5"/>
    <p:sldId id="281" r:id="rId6"/>
    <p:sldId id="282" r:id="rId7"/>
    <p:sldId id="274" r:id="rId8"/>
    <p:sldId id="283" r:id="rId9"/>
    <p:sldId id="284" r:id="rId10"/>
    <p:sldId id="285" r:id="rId11"/>
    <p:sldId id="286" r:id="rId12"/>
    <p:sldId id="287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00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20" r:id="rId44"/>
    <p:sldId id="31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153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ACE55-046B-420E-9D09-ED4D54F813C0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8F923-0A7A-4C9D-9E79-46339B4E1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31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9877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1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5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294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89233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57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69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81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33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44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673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231A623-15A7-4636-8D31-36B32C5585AD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ADA1782-D4BD-4F78-BFCD-4080B990D6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247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058F6-75F1-486F-8D64-20CCD865E0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興中計畫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451A8F-95CE-4AA7-9A98-872FA125F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742" y="4181158"/>
            <a:ext cx="9144000" cy="1655762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2025.04.11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報告者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林庭毅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6C0958-90BD-4770-BFA4-404B3A8D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5836-0612-4007-836C-DAB6D74619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24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3FD4DF-1123-4E0E-AFED-A200CE92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6338B0-C943-4788-A9BA-95B382035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C74246-ED57-44F6-A899-BF099E7A5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0BCBF5-C244-44C7-BF4B-C89809E8D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20" y="0"/>
            <a:ext cx="4719782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2022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602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860409-4FC8-4BE1-B178-470D16AC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F50B2B7-AD1E-45EE-900A-8B857212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2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4083F-1171-46FF-BDF8-91FB9FD6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40" y="1283430"/>
            <a:ext cx="9911940" cy="2852737"/>
          </a:xfrm>
        </p:spPr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比較春夏、秋冬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分七群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971050-98F8-4743-A539-2FA9F90B9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85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0973A8-814A-412A-AD6C-9F0D14BD0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3583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4E67CB-7D09-4876-82EC-D850FC28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17" y="0"/>
            <a:ext cx="4733583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2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6C1695-C070-4308-9891-FDFAE521B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3583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11C469-CCF0-4329-A14D-52E3A869A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19" y="0"/>
            <a:ext cx="4733583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02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93B3D7-AE35-46EA-8858-3ECC79AA5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3583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63CE34-767E-4999-BB42-0D325F576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17" y="0"/>
            <a:ext cx="4733583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E0049FE-0CBA-448F-ADCB-72AD954E4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3583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0AA4875-10A0-4D4D-9098-3EAFC9338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17" y="0"/>
            <a:ext cx="4733583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55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DEEA1-AFD5-4E33-BA11-4CF59141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3583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7D7391-79CE-4403-B489-FDB6CA57A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19" y="0"/>
            <a:ext cx="4733583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2019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22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1D95BFC-CBBA-474D-A0AD-6BAA32F27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3583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985E00-EBB4-4C3B-B458-CE7DAD71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19" y="0"/>
            <a:ext cx="4733583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13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AC797-128B-4C71-B2AB-6989AF03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813816"/>
            <a:ext cx="3392424" cy="1485900"/>
          </a:xfrm>
        </p:spPr>
        <p:txBody>
          <a:bodyPr>
            <a:normAutofit/>
          </a:bodyPr>
          <a:lstStyle/>
          <a:p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EE7BC3-A29C-4007-A537-A67C3DE0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072" y="2171700"/>
            <a:ext cx="9601200" cy="358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比較春夏、秋冬月份在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2015-2023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年的分群結果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、三日一組資料在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2015-2023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年的分群結果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41529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682AB9-8247-46DD-B24B-13BD8BFC4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3583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415AF4-FAC6-4868-B7C6-53252FEE4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19" y="0"/>
            <a:ext cx="4733583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2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DEE05B-2807-4E37-8D36-10D9748F9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3583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A0752C-A08A-4615-A2A4-949658095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19" y="0"/>
            <a:ext cx="4733583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5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45DB15-AA6D-4AAF-842F-896174832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3583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1369F7-7DAF-4902-BC5D-DBDD4730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17" y="0"/>
            <a:ext cx="4733583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22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4083F-1171-46FF-BDF8-91FB9FD6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40" y="1283430"/>
            <a:ext cx="9911940" cy="2852737"/>
          </a:xfrm>
        </p:spPr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比較一日、三日一組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分五群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971050-98F8-4743-A539-2FA9F90B9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106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A0A626-567C-4F07-AD33-91CA92A04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EF414ED-1E9C-418F-B180-36E061737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5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FCC488-0F68-40E3-9FF6-D75CB79D1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1C212D-01A7-4195-AA4F-516B41851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0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C14E9A-8159-4329-B2E9-A9FD46353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0CE2E89-AA16-4C7C-9CE5-0A23DFB3C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90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A0F33B-477A-45F3-ADBB-CEB41F650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5FEDFF-20E6-447F-9AA4-0A42884DC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1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6C4CE8-1417-4725-AE0E-41C12961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8368DE8-5DCF-4F99-A9AE-9FEC87CFA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4FBD19-DE09-45D6-92C7-B9DE48D1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CAC5E5-F646-40CA-930D-61BF42C31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5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4083F-1171-46FF-BDF8-91FB9FD6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40" y="1283430"/>
            <a:ext cx="9911940" cy="2852737"/>
          </a:xfrm>
        </p:spPr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比較春夏、秋冬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分五群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971050-98F8-4743-A539-2FA9F90B9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87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795EED-81E3-4750-9E78-C5333A047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A3BE31-B22D-4C2B-88C1-12B04637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8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F162AB-3CD1-48FC-993F-3AE90DEA3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A82CE8-8497-457D-9CA5-32A521122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9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3D3F57-6A15-45B5-8734-D837FE602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0A6BA9-D6ED-47C9-A2E8-12C314D48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3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4083F-1171-46FF-BDF8-91FB9FD6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40" y="1283430"/>
            <a:ext cx="9911940" cy="285273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比較一日、三日一組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分七群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971050-98F8-4743-A539-2FA9F90B9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938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E1AD26-64F8-412D-B3CF-F7786B327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5041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03B950-7E4D-4095-8C2D-17FF0C8A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15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84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6B4C42-93B6-4564-8FAB-AB8C27552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5041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6EE0A5-6B43-48DE-A8C5-D3A40315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15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01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C3B35E-0BF6-4ABE-94D9-4B7FB2E7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5041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653712-ECA5-4A35-8476-AA79CBF68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15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24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DDF129-95AC-4F75-B2D2-6FD73C510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5041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7C76700-DF3D-4B66-A941-675802574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15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08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90F430-8A0C-4883-A6BF-82345A4A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5041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67B0C1-E0AB-4C97-B5A3-02DCC0A2F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15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06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BA554C-AF53-4926-91A5-D4277D6BA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5041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2D2848-3925-4809-9271-D70BC1AB4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15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1DDE88-4C4B-49F5-8FD3-6310CF96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077F37-9995-46ED-89DA-35C7C74F0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F7F15D-0833-4C2E-96B3-881211059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5041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2B75B24-DCA9-46AE-9768-A0424FE69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15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31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EBEE3E-39AB-4C41-B9E7-8A89922F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5041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03459B3-8180-4D78-9D23-619FFC8F3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15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81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一日  三日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2E814F-0622-4E66-898D-6EEAB70A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5041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CF84C1-C613-4221-98DB-EB0D231E4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15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85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AC797-128B-4C71-B2AB-6989AF03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813816"/>
            <a:ext cx="3392424" cy="1485900"/>
          </a:xfrm>
        </p:spPr>
        <p:txBody>
          <a:bodyPr>
            <a:normAutofit/>
          </a:bodyPr>
          <a:lstStyle/>
          <a:p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EE7BC3-A29C-4007-A537-A67C3DE0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072" y="2171700"/>
            <a:ext cx="9601200" cy="358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由於氣候型態的不同，春夏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與秋冬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各群的平均值有很大的差異，但是群位置大致相似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三日一組的分群結果較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365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天分群更有參考性，因為維度太高會造成距離的意義喪失，以及資料稀疏化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4677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AC797-128B-4C71-B2AB-6989AF03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813816"/>
            <a:ext cx="3392424" cy="1485900"/>
          </a:xfrm>
        </p:spPr>
        <p:txBody>
          <a:bodyPr>
            <a:normAutofit/>
          </a:bodyPr>
          <a:lstStyle/>
          <a:p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EE7BC3-A29C-4007-A537-A67C3DE0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072" y="2171700"/>
            <a:ext cx="9601200" cy="3581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距離的意義喪失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資料點距離彼此都很遠，也差不多遠，難以區分何者才是距離近的點</a:t>
            </a:r>
            <a:endParaRPr lang="en-US" altLang="zh-TW" sz="2800" i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資料稀疏化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維度增加，資料點會散布在更大的空間，難以找出密集區域</a:t>
            </a:r>
            <a:r>
              <a:rPr lang="en-US" altLang="zh-TW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也就是群</a:t>
            </a:r>
            <a:r>
              <a:rPr lang="en-US" altLang="zh-TW" sz="2800" i="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152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B2ACEF-5BAE-4194-87DE-29C48C0B7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71CC5B5-CA6E-48D9-92DB-01F671E06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20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2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99219E-309E-4CAF-8E97-2C0DE736A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F31E0F1-08CE-4490-AD02-2F36049D4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6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C3D19D-9B71-485E-9B2F-EE1946FEA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E62919-9ECE-45BE-B8A0-1B2F30CF2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20" y="0"/>
            <a:ext cx="4719782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31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2019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3D4E93-B9CF-4FFF-8548-EE2CEE463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9F3EEE-8916-4B12-AAD8-EEE784041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6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1763BD1-1470-4FE5-9118-EC89F82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19" y="2328459"/>
            <a:ext cx="3959962" cy="149947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2020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春夏  秋冬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E33BC5-D3E0-4278-ACD6-9FF89CBB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978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7E1128-4042-46CA-9BFB-7C76C3127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18" y="0"/>
            <a:ext cx="471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3133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BC0DA018-52CD-4D40-923A-A7B8BB48F337}" vid="{A71AA644-187E-4E88-B55A-6D83554A615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334</TotalTime>
  <Words>414</Words>
  <Application>Microsoft Office PowerPoint</Application>
  <PresentationFormat>寬螢幕</PresentationFormat>
  <Paragraphs>56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9" baseType="lpstr">
      <vt:lpstr>標楷體</vt:lpstr>
      <vt:lpstr>Calibri</vt:lpstr>
      <vt:lpstr>Franklin Gothic Book</vt:lpstr>
      <vt:lpstr>Times New Roman</vt:lpstr>
      <vt:lpstr>佈景主題1</vt:lpstr>
      <vt:lpstr>興中計畫(十)</vt:lpstr>
      <vt:lpstr>大綱</vt:lpstr>
      <vt:lpstr>比較春夏、秋冬-分五群</vt:lpstr>
      <vt:lpstr>2015年 春夏  秋冬</vt:lpstr>
      <vt:lpstr>2016年 春夏  秋冬</vt:lpstr>
      <vt:lpstr>2017年 春夏  秋冬</vt:lpstr>
      <vt:lpstr>2018年 春夏  秋冬</vt:lpstr>
      <vt:lpstr>2019 春夏  秋冬</vt:lpstr>
      <vt:lpstr>2020 春夏  秋冬</vt:lpstr>
      <vt:lpstr>2021 春夏  秋冬</vt:lpstr>
      <vt:lpstr>2022 春夏  秋冬</vt:lpstr>
      <vt:lpstr>2023 春夏  秋冬</vt:lpstr>
      <vt:lpstr>比較春夏、秋冬-分七群</vt:lpstr>
      <vt:lpstr>2015年 春夏  秋冬</vt:lpstr>
      <vt:lpstr>2016年 春夏  秋冬</vt:lpstr>
      <vt:lpstr>2017年 春夏  秋冬</vt:lpstr>
      <vt:lpstr>2018年 春夏  秋冬</vt:lpstr>
      <vt:lpstr>2019年 春夏  秋冬</vt:lpstr>
      <vt:lpstr>2020年 春夏  秋冬</vt:lpstr>
      <vt:lpstr>2021年 春夏  秋冬</vt:lpstr>
      <vt:lpstr>2022年 春夏  秋冬</vt:lpstr>
      <vt:lpstr>2023年 春夏  秋冬</vt:lpstr>
      <vt:lpstr>比較一日、三日一組 分五群</vt:lpstr>
      <vt:lpstr>2015年 一日  三日</vt:lpstr>
      <vt:lpstr>2016年 一日  三日</vt:lpstr>
      <vt:lpstr>2017年 一日  三日</vt:lpstr>
      <vt:lpstr>2018年 一日  三日</vt:lpstr>
      <vt:lpstr>2019年 一日  三日</vt:lpstr>
      <vt:lpstr>2020年 一日  三日</vt:lpstr>
      <vt:lpstr>2021年 一日  三日</vt:lpstr>
      <vt:lpstr>2022年 一日  三日</vt:lpstr>
      <vt:lpstr>2023年 一日  三日</vt:lpstr>
      <vt:lpstr>比較一日、三日一組 分七群</vt:lpstr>
      <vt:lpstr>2015年 一日  三日</vt:lpstr>
      <vt:lpstr>2016年 一日  三日</vt:lpstr>
      <vt:lpstr>2017年 一日  三日</vt:lpstr>
      <vt:lpstr>2018年 一日  三日</vt:lpstr>
      <vt:lpstr>2019年 一日  三日</vt:lpstr>
      <vt:lpstr>2020年 一日  三日</vt:lpstr>
      <vt:lpstr>2021年 一日  三日</vt:lpstr>
      <vt:lpstr>2022年 一日  三日</vt:lpstr>
      <vt:lpstr>2023年 一日  三日</vt:lpstr>
      <vt:lpstr>結論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興中計畫(七)</dc:title>
  <dc:creator>佳政 何</dc:creator>
  <cp:lastModifiedBy>庭毅 林</cp:lastModifiedBy>
  <cp:revision>195</cp:revision>
  <dcterms:created xsi:type="dcterms:W3CDTF">2025-02-20T16:43:42Z</dcterms:created>
  <dcterms:modified xsi:type="dcterms:W3CDTF">2025-04-10T05:36:35Z</dcterms:modified>
</cp:coreProperties>
</file>